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sldIdLst>
    <p:sldId id="267" r:id="rId2"/>
    <p:sldId id="282" r:id="rId3"/>
    <p:sldId id="280" r:id="rId4"/>
    <p:sldId id="273" r:id="rId5"/>
    <p:sldId id="275" r:id="rId6"/>
    <p:sldId id="289" r:id="rId7"/>
    <p:sldId id="290" r:id="rId8"/>
    <p:sldId id="291" r:id="rId9"/>
    <p:sldId id="287" r:id="rId10"/>
    <p:sldId id="288" r:id="rId11"/>
    <p:sldId id="283" r:id="rId12"/>
    <p:sldId id="284" r:id="rId13"/>
    <p:sldId id="285" r:id="rId14"/>
    <p:sldId id="286" r:id="rId15"/>
    <p:sldId id="281" r:id="rId16"/>
    <p:sldId id="264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18FE2A-2868-4B32-8FF6-14CB2EF56A92}">
          <p14:sldIdLst>
            <p14:sldId id="267"/>
          </p14:sldIdLst>
        </p14:section>
        <p14:section name="HDSD Web" id="{F21229DA-027E-4BB6-9AA0-48A047F02BD4}">
          <p14:sldIdLst>
            <p14:sldId id="282"/>
            <p14:sldId id="280"/>
            <p14:sldId id="273"/>
            <p14:sldId id="275"/>
            <p14:sldId id="289"/>
            <p14:sldId id="290"/>
            <p14:sldId id="291"/>
            <p14:sldId id="287"/>
            <p14:sldId id="288"/>
            <p14:sldId id="283"/>
            <p14:sldId id="284"/>
            <p14:sldId id="285"/>
            <p14:sldId id="286"/>
            <p14:sldId id="28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>
      <p:cViewPr varScale="1">
        <p:scale>
          <a:sx n="116" d="100"/>
          <a:sy n="116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2F02-15E0-4AB8-B62A-5DC47EE3DF8C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9389-34BE-4CDD-B737-E649AEB5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3A65-C658-45D2-AE38-D6D82F487B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9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E0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フッター プレースホルダー 1"/>
          <p:cNvSpPr txBox="1">
            <a:spLocks/>
          </p:cNvSpPr>
          <p:nvPr userDrawn="1"/>
        </p:nvSpPr>
        <p:spPr>
          <a:xfrm>
            <a:off x="7514446" y="6687751"/>
            <a:ext cx="1387559" cy="138499"/>
          </a:xfrm>
          <a:prstGeom prst="rect">
            <a:avLst/>
          </a:prstGeom>
        </p:spPr>
        <p:txBody>
          <a:bodyPr vert="horz" wrap="none" lIns="91440" tIns="45720" rIns="0" bIns="0" rtlCol="0" anchor="b" anchorCtr="0">
            <a:spAutoFit/>
          </a:bodyPr>
          <a:lstStyle>
            <a:defPPr>
              <a:defRPr lang="ja-JP"/>
            </a:defPPr>
            <a:lvl1pPr marL="0" algn="r" defTabSz="914400" rtl="0" eaLnBrk="1" fontAlgn="b" latinLnBrk="0" hangingPunct="1">
              <a:defRPr kumimoji="1" sz="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</a:rPr>
              <a:t>©2015 Mitsubishi Electric Corporation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warranty.mitsubishi-electric.v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warranty.mitsubishi-electric.vn/LookupWarranty/ServiceCen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warranty.mitsubishi-electric.vn/LookupWarranty/Sear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warranty.mitsubishi-electric.vn/Home/WarrantyPolic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warranty.mitsubishi-electric.vn/Account/Log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88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195" y="2276872"/>
            <a:ext cx="63253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cap="all" dirty="0" err="1">
                <a:latin typeface="+mj-lt"/>
              </a:rPr>
              <a:t>hướng</a:t>
            </a:r>
            <a:r>
              <a:rPr lang="en-US" sz="3200" b="1" cap="all" dirty="0">
                <a:latin typeface="+mj-lt"/>
              </a:rPr>
              <a:t> </a:t>
            </a:r>
            <a:r>
              <a:rPr lang="en-US" sz="3200" b="1" cap="all" dirty="0" err="1">
                <a:latin typeface="+mj-lt"/>
              </a:rPr>
              <a:t>dẫn</a:t>
            </a:r>
            <a:r>
              <a:rPr lang="en-US" sz="3200" b="1" cap="all" dirty="0">
                <a:latin typeface="+mj-lt"/>
              </a:rPr>
              <a:t> </a:t>
            </a:r>
            <a:endParaRPr lang="en-US" sz="3200" b="1" cap="all" dirty="0" smtClean="0">
              <a:latin typeface="+mj-lt"/>
            </a:endParaRPr>
          </a:p>
          <a:p>
            <a:pPr algn="ctr"/>
            <a:r>
              <a:rPr lang="en-US" sz="3200" b="1" cap="all" dirty="0" err="1" smtClean="0">
                <a:latin typeface="+mj-lt"/>
              </a:rPr>
              <a:t>sử</a:t>
            </a:r>
            <a:r>
              <a:rPr lang="en-US" sz="3200" b="1" cap="all" dirty="0" smtClean="0">
                <a:latin typeface="+mj-lt"/>
              </a:rPr>
              <a:t> </a:t>
            </a:r>
            <a:r>
              <a:rPr lang="en-US" sz="3200" b="1" cap="all" dirty="0" err="1">
                <a:latin typeface="+mj-lt"/>
              </a:rPr>
              <a:t>dụng</a:t>
            </a:r>
            <a:r>
              <a:rPr lang="en-US" sz="3200" b="1" cap="all" dirty="0">
                <a:latin typeface="+mj-lt"/>
              </a:rPr>
              <a:t> </a:t>
            </a:r>
            <a:r>
              <a:rPr lang="en-US" sz="3200" b="1" cap="all" dirty="0" smtClean="0">
                <a:latin typeface="+mj-lt"/>
              </a:rPr>
              <a:t>website</a:t>
            </a:r>
            <a:r>
              <a:rPr lang="en-US" sz="3200" b="1" cap="all" dirty="0" smtClean="0">
                <a:latin typeface="+mj-lt"/>
              </a:rPr>
              <a:t> EWARRANTY</a:t>
            </a:r>
          </a:p>
          <a:p>
            <a:pPr algn="ctr"/>
            <a:r>
              <a:rPr lang="en-US" sz="2400" b="1" cap="all" dirty="0">
                <a:hlinkClick r:id="rId3"/>
              </a:rPr>
              <a:t>http://ewarranty.mitsubishi-electric.vn</a:t>
            </a:r>
            <a:r>
              <a:rPr lang="en-US" sz="2400" b="1" cap="all" dirty="0" smtClean="0">
                <a:hlinkClick r:id="rId3"/>
              </a:rPr>
              <a:t>/</a:t>
            </a:r>
            <a:endParaRPr lang="en-US" sz="2400" b="1" cap="all" dirty="0" smtClean="0"/>
          </a:p>
          <a:p>
            <a:pPr algn="ctr"/>
            <a:endParaRPr lang="en-US" sz="3200" b="1" cap="all" dirty="0" smtClean="0"/>
          </a:p>
          <a:p>
            <a:pPr algn="ctr"/>
            <a:endParaRPr lang="en-US" sz="3200" b="1" cap="all" dirty="0"/>
          </a:p>
          <a:p>
            <a:pPr algn="ctr"/>
            <a:r>
              <a:rPr lang="en-US" sz="1600" b="1" dirty="0" err="1"/>
              <a:t>Phiên</a:t>
            </a:r>
            <a:r>
              <a:rPr lang="en-US" sz="1600" b="1" dirty="0"/>
              <a:t> </a:t>
            </a:r>
            <a:r>
              <a:rPr lang="en-US" sz="1600" b="1" dirty="0" err="1"/>
              <a:t>bản</a:t>
            </a:r>
            <a:r>
              <a:rPr lang="en-US" sz="1600" b="1" dirty="0"/>
              <a:t> 1.1</a:t>
            </a:r>
            <a:endParaRPr lang="en-US" sz="1600" dirty="0"/>
          </a:p>
          <a:p>
            <a:pPr algn="ctr"/>
            <a:r>
              <a:rPr lang="en-US" sz="1600" i="1" dirty="0" err="1"/>
              <a:t>Cập</a:t>
            </a:r>
            <a:r>
              <a:rPr lang="en-US" sz="1600" i="1" dirty="0"/>
              <a:t> </a:t>
            </a:r>
            <a:r>
              <a:rPr lang="en-US" sz="1600" i="1" dirty="0" err="1"/>
              <a:t>nhật</a:t>
            </a:r>
            <a:r>
              <a:rPr lang="en-US" sz="1600" i="1" dirty="0"/>
              <a:t> </a:t>
            </a:r>
            <a:r>
              <a:rPr lang="en-US" sz="1600" i="1" dirty="0" err="1"/>
              <a:t>ngày</a:t>
            </a:r>
            <a:r>
              <a:rPr lang="en-US" sz="1600" i="1" dirty="0"/>
              <a:t> 30/08/2018</a:t>
            </a:r>
            <a:endParaRPr lang="en-US" sz="1600" dirty="0"/>
          </a:p>
          <a:p>
            <a:pPr algn="ctr"/>
            <a:r>
              <a:rPr lang="en-US" sz="3200" b="1" cap="all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II. TRUNG </a:t>
            </a:r>
            <a:r>
              <a:rPr lang="en-US" sz="2000" b="1" dirty="0">
                <a:solidFill>
                  <a:srgbClr val="FF0000"/>
                </a:solidFill>
              </a:rPr>
              <a:t>TÂM BẢO HÀNH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37280" y="2728392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552" y="1031355"/>
            <a:ext cx="8867328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Link: </a:t>
            </a:r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http://ewarranty.mitsubishi-electric.vn/LookupWarranty/ServiceCenter</a:t>
            </a:r>
            <a:endParaRPr kumimoji="0" lang="en-US" altLang="en-US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en-US" alt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Mitsubishi,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google map</a:t>
            </a:r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600" dirty="0">
              <a:latin typeface="+mn-lt"/>
            </a:endParaRPr>
          </a:p>
          <a:p>
            <a:pPr lvl="0"/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 menu “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1600" dirty="0">
                <a:latin typeface="+mn-lt"/>
              </a:rPr>
              <a:t> </a:t>
            </a:r>
          </a:p>
          <a:p>
            <a:pPr lvl="0"/>
            <a:endParaRPr kumimoji="0" lang="en-US" altLang="en-US" sz="1600" dirty="0">
              <a:latin typeface="Calibri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6" y="2728392"/>
            <a:ext cx="6572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2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III. TRA CỨU VÀ YÊU CẦU BẢO HÀNH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03710"/>
            <a:ext cx="8229600" cy="498316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http://ewarranty.mitsubishi-electric.vn/LookupWarranty/Search</a:t>
            </a:r>
            <a:endParaRPr lang="en-US" sz="1600" dirty="0"/>
          </a:p>
          <a:p>
            <a:pPr lvl="0"/>
            <a:r>
              <a:rPr lang="en-US" sz="1600" dirty="0"/>
              <a:t>Click menu “</a:t>
            </a:r>
            <a:r>
              <a:rPr lang="en-US" sz="1600" dirty="0" err="1"/>
              <a:t>Tra</a:t>
            </a:r>
            <a:r>
              <a:rPr lang="en-US" sz="1600" dirty="0"/>
              <a:t> </a:t>
            </a:r>
            <a:r>
              <a:rPr lang="en-US" sz="1600" dirty="0" err="1"/>
              <a:t>cứu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”,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5629672"/>
            <a:ext cx="778720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256223"/>
            <a:ext cx="7128792" cy="36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III. TRA CỨU VÀ YÊU CẦU BẢO HÀNH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buFontTx/>
              <a:buChar char="-"/>
            </a:pPr>
            <a:r>
              <a:rPr lang="en-US" sz="1600" dirty="0" err="1" smtClean="0"/>
              <a:t>Khách</a:t>
            </a:r>
            <a:r>
              <a:rPr lang="en-US" sz="1600" dirty="0" smtClean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2 </a:t>
            </a:r>
            <a:r>
              <a:rPr lang="en-US" sz="1600" dirty="0" err="1"/>
              <a:t>cách</a:t>
            </a:r>
            <a:r>
              <a:rPr lang="en-US" sz="1600" dirty="0"/>
              <a:t>: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thoại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serial </a:t>
            </a:r>
            <a:r>
              <a:rPr lang="en-US" sz="1600" dirty="0" err="1"/>
              <a:t>và</a:t>
            </a:r>
            <a:r>
              <a:rPr lang="en-US" sz="1600" dirty="0"/>
              <a:t> model,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,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 smtClean="0"/>
              <a:t>:</a:t>
            </a:r>
          </a:p>
          <a:p>
            <a:pPr>
              <a:buFontTx/>
              <a:buChar char="-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6572250" cy="32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III. TRA CỨU VÀ YÊU CẦU BẢO 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lvl="0">
              <a:buFontTx/>
              <a:buChar char="-"/>
            </a:pPr>
            <a:r>
              <a:rPr lang="en-US" sz="1600" dirty="0" smtClean="0"/>
              <a:t>Click </a:t>
            </a:r>
            <a:r>
              <a:rPr lang="en-US" sz="1600" dirty="0" err="1"/>
              <a:t>nút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gửi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,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 smtClean="0"/>
              <a:t>:</a:t>
            </a:r>
          </a:p>
          <a:p>
            <a:pPr lvl="0">
              <a:buFontTx/>
              <a:buChar char="-"/>
            </a:pPr>
            <a:endParaRPr lang="en-US" sz="1600" dirty="0"/>
          </a:p>
          <a:p>
            <a:pPr lvl="0"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844825"/>
            <a:ext cx="6572250" cy="42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830113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III. TRA CỨU VÀ YÊU CẦU BẢO 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tối</a:t>
            </a:r>
            <a:r>
              <a:rPr lang="en-US" sz="1600" dirty="0"/>
              <a:t> </a:t>
            </a:r>
            <a:r>
              <a:rPr lang="en-US" sz="1600" dirty="0" err="1"/>
              <a:t>thiếu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tin </a:t>
            </a:r>
            <a:r>
              <a:rPr lang="en-US" sz="1600" dirty="0" err="1"/>
              <a:t>dấu</a:t>
            </a:r>
            <a:r>
              <a:rPr lang="en-US" sz="1600" dirty="0"/>
              <a:t> “*”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gửi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,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thoại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thoại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, </a:t>
            </a:r>
            <a:r>
              <a:rPr lang="en-US" sz="1600" dirty="0" err="1"/>
              <a:t>hỗ</a:t>
            </a:r>
            <a:r>
              <a:rPr lang="en-US" sz="1600" dirty="0"/>
              <a:t> </a:t>
            </a:r>
            <a:r>
              <a:rPr lang="en-US" sz="1600" dirty="0" err="1"/>
              <a:t>trợ</a:t>
            </a:r>
            <a:r>
              <a:rPr lang="en-US" sz="1600" dirty="0"/>
              <a:t> </a:t>
            </a:r>
            <a:r>
              <a:rPr lang="en-US" sz="1600" dirty="0" err="1"/>
              <a:t>đính</a:t>
            </a:r>
            <a:r>
              <a:rPr lang="en-US" sz="1600" dirty="0"/>
              <a:t> </a:t>
            </a:r>
            <a:r>
              <a:rPr lang="en-US" sz="1600" dirty="0" err="1"/>
              <a:t>kèm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 </a:t>
            </a:r>
            <a:r>
              <a:rPr lang="en-US" sz="1600" dirty="0" err="1"/>
              <a:t>hư</a:t>
            </a:r>
            <a:r>
              <a:rPr lang="en-US" sz="1600" dirty="0"/>
              <a:t>.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gửi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6343650" cy="22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IV. </a:t>
            </a:r>
            <a:r>
              <a:rPr lang="en-US" sz="2000" b="1" dirty="0" smtClean="0">
                <a:solidFill>
                  <a:srgbClr val="FF0000"/>
                </a:solidFill>
              </a:rPr>
              <a:t>CHÍNH </a:t>
            </a:r>
            <a:r>
              <a:rPr lang="en-US" sz="2000" b="1" dirty="0">
                <a:solidFill>
                  <a:srgbClr val="FF0000"/>
                </a:solidFill>
              </a:rPr>
              <a:t>SÁCH BẢO HÀNH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37280" y="2728392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9" y="2124775"/>
            <a:ext cx="6572250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6572250" cy="19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1986" y="1397049"/>
            <a:ext cx="796643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ewarranty.mitsubishi-electric.vn/Home/WarrantyPolicy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File-srv1\共有2\第2営業局\0-表示標準各種（マニュアルとロゴ）\三菱電機表示標準\三菱電機ロゴ【海外用一式】ai-eps-jpg\海外 コーポレートロゴ＋CFB カラー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88" y="1720989"/>
            <a:ext cx="6745625" cy="29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GIAO DIỆN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1308"/>
            <a:ext cx="8229600" cy="38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MỤC LỤC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K</a:t>
            </a:r>
            <a:r>
              <a:rPr lang="en-US" sz="2400" dirty="0" smtClean="0"/>
              <a:t>ÍCH HOẠT BẢO HÀNH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T</a:t>
            </a:r>
            <a:r>
              <a:rPr lang="en-US" sz="2400" dirty="0" smtClean="0"/>
              <a:t>RUNG TÂM BẢO HÀNH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TRA CỨU VÀ YÊU CẦU BẢO HÀNH SẢN PHẨM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C</a:t>
            </a:r>
            <a:r>
              <a:rPr lang="en-US" sz="2400" dirty="0" smtClean="0"/>
              <a:t>HÍNH SÁCH BẢO HÀNH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26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 cap="all" dirty="0" smtClean="0">
                <a:solidFill>
                  <a:srgbClr val="FF0000"/>
                </a:solidFill>
              </a:rPr>
              <a:t>i.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b="1" cap="all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http://ewarranty.mitsubishi-electric.vn/Account/Login</a:t>
            </a:r>
            <a:endParaRPr lang="en-US" sz="1600" dirty="0"/>
          </a:p>
          <a:p>
            <a:pPr lvl="0"/>
            <a:r>
              <a:rPr lang="en-US" sz="1600" dirty="0" err="1"/>
              <a:t>Hỗ</a:t>
            </a:r>
            <a:r>
              <a:rPr lang="en-US" sz="1600" dirty="0"/>
              <a:t> </a:t>
            </a:r>
            <a:r>
              <a:rPr lang="en-US" sz="1600" dirty="0" err="1"/>
              <a:t>trợ</a:t>
            </a:r>
            <a:r>
              <a:rPr lang="en-US" sz="1600" dirty="0"/>
              <a:t> </a:t>
            </a:r>
            <a:r>
              <a:rPr lang="en-US" sz="1600" dirty="0" err="1"/>
              <a:t>đại</a:t>
            </a:r>
            <a:r>
              <a:rPr lang="en-US" sz="1600" dirty="0"/>
              <a:t> </a:t>
            </a:r>
            <a:r>
              <a:rPr lang="en-US" sz="1600" dirty="0" err="1"/>
              <a:t>lý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, </a:t>
            </a:r>
            <a:r>
              <a:rPr lang="en-US" sz="1600" dirty="0" err="1"/>
              <a:t>đại</a:t>
            </a:r>
            <a:r>
              <a:rPr lang="en-US" sz="1600" dirty="0"/>
              <a:t> </a:t>
            </a:r>
            <a:r>
              <a:rPr lang="en-US" sz="1600" dirty="0" err="1"/>
              <a:t>lý</a:t>
            </a:r>
            <a:r>
              <a:rPr lang="en-US" sz="1600" dirty="0"/>
              <a:t>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đăng</a:t>
            </a:r>
            <a:r>
              <a:rPr lang="en-US" sz="1600" dirty="0"/>
              <a:t> 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 smtClean="0"/>
              <a:t>: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852936"/>
            <a:ext cx="65709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FF0000"/>
                </a:solidFill>
              </a:rPr>
              <a:t>i</a:t>
            </a:r>
            <a:r>
              <a:rPr lang="en-US" sz="2000" b="1" cap="all" dirty="0">
                <a:solidFill>
                  <a:srgbClr val="FF0000"/>
                </a:solidFill>
              </a:rPr>
              <a:t>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lvl="0" indent="0">
              <a:buNone/>
            </a:pPr>
            <a:r>
              <a:rPr lang="en-US" sz="1600" dirty="0" err="1"/>
              <a:t>Đại</a:t>
            </a:r>
            <a:r>
              <a:rPr lang="en-US" sz="1600" dirty="0"/>
              <a:t> </a:t>
            </a:r>
            <a:r>
              <a:rPr lang="en-US" sz="1600" dirty="0" err="1"/>
              <a:t>lý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cách</a:t>
            </a:r>
            <a:r>
              <a:rPr lang="en-US" sz="1600" dirty="0"/>
              <a:t> click “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”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danh</a:t>
            </a:r>
            <a:r>
              <a:rPr lang="en-US" sz="1600" dirty="0"/>
              <a:t> </a:t>
            </a:r>
            <a:r>
              <a:rPr lang="en-US" sz="1600" dirty="0" err="1"/>
              <a:t>sách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cách</a:t>
            </a:r>
            <a:r>
              <a:rPr lang="en-US" sz="1600" dirty="0"/>
              <a:t> click </a:t>
            </a:r>
            <a:r>
              <a:rPr lang="en-US" sz="1600" dirty="0" err="1"/>
              <a:t>nút</a:t>
            </a:r>
            <a:r>
              <a:rPr lang="en-US" sz="1600" dirty="0"/>
              <a:t> “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mẫu</a:t>
            </a:r>
            <a:r>
              <a:rPr lang="en-US" sz="1600" dirty="0"/>
              <a:t> excel” (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hỗ</a:t>
            </a:r>
            <a:r>
              <a:rPr lang="en-US" sz="1600" dirty="0"/>
              <a:t> </a:t>
            </a:r>
            <a:r>
              <a:rPr lang="en-US" sz="1600" dirty="0" err="1"/>
              <a:t>trợ</a:t>
            </a:r>
            <a:r>
              <a:rPr lang="en-US" sz="1600" dirty="0"/>
              <a:t> </a:t>
            </a:r>
            <a:r>
              <a:rPr lang="en-US" sz="1600" dirty="0" err="1"/>
              <a:t>tải</a:t>
            </a:r>
            <a:r>
              <a:rPr lang="en-US" sz="1600" dirty="0"/>
              <a:t> </a:t>
            </a:r>
            <a:r>
              <a:rPr lang="en-US" sz="1600" dirty="0" err="1"/>
              <a:t>mẫu</a:t>
            </a:r>
            <a:r>
              <a:rPr lang="en-US" sz="1600" dirty="0"/>
              <a:t> excel).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SUS\AppData\Local\Temp\SNAGHTMLbad189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7528"/>
            <a:ext cx="6572250" cy="3468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07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3.1.1</a:t>
            </a:r>
          </a:p>
          <a:p>
            <a:pPr marL="0" indent="0">
              <a:buNone/>
            </a:pPr>
            <a:r>
              <a:rPr lang="en-US" sz="1600" dirty="0"/>
              <a:t>+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, click </a:t>
            </a:r>
            <a:r>
              <a:rPr lang="en-US" sz="1600" dirty="0" err="1"/>
              <a:t>nút</a:t>
            </a:r>
            <a:r>
              <a:rPr lang="en-US" sz="1600" dirty="0"/>
              <a:t> “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”,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420888"/>
            <a:ext cx="6248400" cy="272923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FF0000"/>
                </a:solidFill>
              </a:rPr>
              <a:t>i</a:t>
            </a:r>
            <a:r>
              <a:rPr lang="en-US" sz="2000" b="1" cap="all" dirty="0">
                <a:solidFill>
                  <a:srgbClr val="FF0000"/>
                </a:solidFill>
              </a:rPr>
              <a:t>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20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980728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3.1.2</a:t>
            </a:r>
          </a:p>
          <a:p>
            <a:pPr lvl="0"/>
            <a:r>
              <a:rPr lang="en-US" sz="1600" dirty="0" err="1" smtClean="0"/>
              <a:t>Nhập</a:t>
            </a:r>
            <a:r>
              <a:rPr lang="en-US" sz="1600" dirty="0" smtClean="0"/>
              <a:t> </a:t>
            </a:r>
            <a:r>
              <a:rPr lang="en-US" sz="1600" dirty="0" err="1"/>
              <a:t>tối</a:t>
            </a:r>
            <a:r>
              <a:rPr lang="en-US" sz="1600" dirty="0"/>
              <a:t> </a:t>
            </a:r>
            <a:r>
              <a:rPr lang="en-US" sz="1600" dirty="0" err="1"/>
              <a:t>thiểu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tin </a:t>
            </a:r>
            <a:r>
              <a:rPr lang="en-US" sz="1600" dirty="0" err="1"/>
              <a:t>dấu</a:t>
            </a:r>
            <a:r>
              <a:rPr lang="en-US" sz="1600" dirty="0"/>
              <a:t> “*”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,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: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6572250" cy="381571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FF0000"/>
                </a:solidFill>
              </a:rPr>
              <a:t>i</a:t>
            </a:r>
            <a:r>
              <a:rPr lang="en-US" sz="2000" b="1" cap="all" dirty="0">
                <a:solidFill>
                  <a:srgbClr val="FF0000"/>
                </a:solidFill>
              </a:rPr>
              <a:t>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0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980728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3.2.1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1600" dirty="0" err="1" smtClean="0"/>
              <a:t>Nhập</a:t>
            </a:r>
            <a:r>
              <a:rPr lang="en-US" sz="1600" dirty="0" smtClean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danh</a:t>
            </a:r>
            <a:r>
              <a:rPr lang="en-US" sz="1600" dirty="0"/>
              <a:t> </a:t>
            </a:r>
            <a:r>
              <a:rPr lang="en-US" sz="1600" dirty="0" err="1"/>
              <a:t>sách</a:t>
            </a:r>
            <a:r>
              <a:rPr lang="en-US" sz="1600" dirty="0"/>
              <a:t>, click </a:t>
            </a:r>
            <a:r>
              <a:rPr lang="en-US" sz="1600" dirty="0" err="1"/>
              <a:t>nút</a:t>
            </a:r>
            <a:r>
              <a:rPr lang="en-US" sz="1600" dirty="0"/>
              <a:t> “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excel”,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bên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76817" y="2996952"/>
            <a:ext cx="4190365" cy="209486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FF0000"/>
                </a:solidFill>
              </a:rPr>
              <a:t>i</a:t>
            </a:r>
            <a:r>
              <a:rPr lang="en-US" sz="2000" b="1" cap="all" dirty="0">
                <a:solidFill>
                  <a:srgbClr val="FF0000"/>
                </a:solidFill>
              </a:rPr>
              <a:t>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46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980728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 err="1"/>
              <a:t>Chọn</a:t>
            </a:r>
            <a:r>
              <a:rPr lang="en-US" sz="1600" dirty="0"/>
              <a:t> file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,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tất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, </a:t>
            </a:r>
            <a:r>
              <a:rPr lang="en-US" sz="1600" dirty="0" err="1"/>
              <a:t>nếu</a:t>
            </a:r>
            <a:r>
              <a:rPr lang="en-US" sz="1600" dirty="0"/>
              <a:t> file </a:t>
            </a:r>
            <a:r>
              <a:rPr lang="en-US" sz="1600" dirty="0" err="1"/>
              <a:t>chứa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tin </a:t>
            </a:r>
            <a:r>
              <a:rPr lang="en-US" sz="1600" dirty="0" err="1"/>
              <a:t>bị</a:t>
            </a:r>
            <a:r>
              <a:rPr lang="en-US" sz="1600" dirty="0"/>
              <a:t> </a:t>
            </a:r>
            <a:r>
              <a:rPr lang="en-US" sz="1600" dirty="0" err="1"/>
              <a:t>lỗi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lưu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hợp</a:t>
            </a:r>
            <a:r>
              <a:rPr lang="en-US" sz="1600" dirty="0"/>
              <a:t> </a:t>
            </a:r>
            <a:r>
              <a:rPr lang="en-US" sz="1600" dirty="0" err="1"/>
              <a:t>lệ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trả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file </a:t>
            </a:r>
            <a:r>
              <a:rPr lang="en-US" sz="1600" dirty="0" err="1"/>
              <a:t>lỗi</a:t>
            </a:r>
            <a:r>
              <a:rPr lang="en-US" sz="1600" dirty="0"/>
              <a:t> </a:t>
            </a:r>
            <a:r>
              <a:rPr lang="en-US" sz="1600" dirty="0" err="1"/>
              <a:t>chứa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chưa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(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lý</a:t>
            </a:r>
            <a:r>
              <a:rPr lang="en-US" sz="1600" dirty="0"/>
              <a:t> do </a:t>
            </a:r>
            <a:r>
              <a:rPr lang="en-US" sz="1600" dirty="0" err="1"/>
              <a:t>lỗi</a:t>
            </a:r>
            <a:r>
              <a:rPr lang="en-US" sz="1600" dirty="0"/>
              <a:t> </a:t>
            </a:r>
            <a:r>
              <a:rPr lang="en-US" sz="1600" dirty="0" err="1"/>
              <a:t>cụ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).</a:t>
            </a:r>
          </a:p>
          <a:p>
            <a:pPr lvl="0"/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chưa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kho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,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lỗi</a:t>
            </a:r>
            <a:r>
              <a:rPr lang="en-US" sz="1600" dirty="0" smtClean="0"/>
              <a:t>.</a:t>
            </a:r>
          </a:p>
          <a:p>
            <a:r>
              <a:rPr lang="en-US" sz="1600" b="1" u="sng" dirty="0">
                <a:solidFill>
                  <a:srgbClr val="FF0000"/>
                </a:solidFill>
              </a:rPr>
              <a:t>Lưu ý: </a:t>
            </a:r>
          </a:p>
          <a:p>
            <a:pPr lvl="0"/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ĐHKK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dàn</a:t>
            </a:r>
            <a:r>
              <a:rPr lang="en-US" sz="1600" dirty="0"/>
              <a:t> </a:t>
            </a:r>
            <a:r>
              <a:rPr lang="en-US" sz="1600" dirty="0" err="1"/>
              <a:t>lạnh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hợp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máy</a:t>
            </a:r>
            <a:r>
              <a:rPr lang="en-US" sz="1600" dirty="0"/>
              <a:t> </a:t>
            </a:r>
            <a:r>
              <a:rPr lang="en-US" sz="1600" dirty="0" err="1"/>
              <a:t>lạnh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dàn</a:t>
            </a:r>
            <a:r>
              <a:rPr lang="en-US" sz="1600" dirty="0"/>
              <a:t> </a:t>
            </a:r>
            <a:r>
              <a:rPr lang="en-US" sz="1600" dirty="0" err="1"/>
              <a:t>nóng</a:t>
            </a:r>
            <a:r>
              <a:rPr lang="en-US" sz="1600" dirty="0"/>
              <a:t>,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lvl="0"/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công</a:t>
            </a:r>
            <a:r>
              <a:rPr lang="en-US" sz="1600" dirty="0"/>
              <a:t>,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gửi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qua SMS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khách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, </a:t>
            </a:r>
            <a:r>
              <a:rPr lang="en-US" sz="1600" dirty="0" err="1"/>
              <a:t>khách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click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tin </a:t>
            </a:r>
            <a:r>
              <a:rPr lang="en-US" sz="1600" dirty="0" err="1"/>
              <a:t>nhắn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xác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3140968"/>
            <a:ext cx="4266565" cy="178054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FF0000"/>
                </a:solidFill>
              </a:rPr>
              <a:t>i</a:t>
            </a:r>
            <a:r>
              <a:rPr lang="en-US" sz="2000" b="1" cap="all" dirty="0">
                <a:solidFill>
                  <a:srgbClr val="FF0000"/>
                </a:solidFill>
              </a:rPr>
              <a:t>. 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hoạt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bảo</a:t>
            </a:r>
            <a:r>
              <a:rPr lang="en-US" sz="20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35243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(Body)</vt:lpstr>
      <vt:lpstr>Cambria</vt:lpstr>
      <vt:lpstr>Times New Roman</vt:lpstr>
      <vt:lpstr>1_Office ​​テーマ</vt:lpstr>
      <vt:lpstr>PowerPoint Presentation</vt:lpstr>
      <vt:lpstr>GIAO DIỆN</vt:lpstr>
      <vt:lpstr>MỤC LỤC</vt:lpstr>
      <vt:lpstr>i. kích hoạt bảo hành</vt:lpstr>
      <vt:lpstr>i. kích hoạt bảo hành</vt:lpstr>
      <vt:lpstr>i. kích hoạt bảo hành</vt:lpstr>
      <vt:lpstr>i. kích hoạt bảo hành</vt:lpstr>
      <vt:lpstr>i. kích hoạt bảo hành</vt:lpstr>
      <vt:lpstr>i. kích hoạt bảo hành</vt:lpstr>
      <vt:lpstr>II. TRUNG TÂM BẢO HÀNH</vt:lpstr>
      <vt:lpstr> III. TRA CỨU VÀ YÊU CẦU BẢO HÀNH</vt:lpstr>
      <vt:lpstr> III. TRA CỨU VÀ YÊU CẦU BẢO HÀNH</vt:lpstr>
      <vt:lpstr> III. TRA CỨU VÀ YÊU CẦU BẢO HÀNH</vt:lpstr>
      <vt:lpstr> III. TRA CỨU VÀ YÊU CẦU BẢO HÀNH</vt:lpstr>
      <vt:lpstr>IV. CHÍNH SÁCH BẢO HÀNH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2014-07-29T10:26:08Z</dcterms:created>
  <dcterms:modified xsi:type="dcterms:W3CDTF">2018-08-31T06:37:19Z</dcterms:modified>
</cp:coreProperties>
</file>